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80"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7EC5A8-D7C4-41BE-9691-60A38455CAD6}" type="datetimeFigureOut">
              <a:rPr lang="en-US" smtClean="0"/>
              <a:t>6/11/2020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C56C76-B647-43FD-87EA-9420A69B3C84}" type="slidenum">
              <a:rPr lang="en-US" smtClean="0"/>
              <a:t>‹#›</a:t>
            </a:fld>
            <a:endParaRPr lang="en-US"/>
          </a:p>
        </p:txBody>
      </p:sp>
    </p:spTree>
    <p:extLst>
      <p:ext uri="{BB962C8B-B14F-4D97-AF65-F5344CB8AC3E}">
        <p14:creationId xmlns:p14="http://schemas.microsoft.com/office/powerpoint/2010/main" val="4290279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CC5622CA-F69F-4523-8954-7349264D1D07}" type="datetimeFigureOut">
              <a:rPr lang="cs-CZ" smtClean="0"/>
              <a:t>11.06.2020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7E45B1E-D5E0-47E6-A317-E092710F5441}" type="slidenum">
              <a:rPr lang="cs-CZ" smtClean="0"/>
              <a:t>‹#›</a:t>
            </a:fld>
            <a:endParaRPr lang="cs-CZ"/>
          </a:p>
        </p:txBody>
      </p:sp>
    </p:spTree>
    <p:extLst>
      <p:ext uri="{BB962C8B-B14F-4D97-AF65-F5344CB8AC3E}">
        <p14:creationId xmlns:p14="http://schemas.microsoft.com/office/powerpoint/2010/main" val="800278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22CA-F69F-4523-8954-7349264D1D07}" type="datetimeFigureOut">
              <a:rPr lang="cs-CZ" smtClean="0"/>
              <a:t>11.06.2020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7E45B1E-D5E0-47E6-A317-E092710F5441}" type="slidenum">
              <a:rPr lang="cs-CZ" smtClean="0"/>
              <a:t>‹#›</a:t>
            </a:fld>
            <a:endParaRPr lang="cs-CZ"/>
          </a:p>
        </p:txBody>
      </p:sp>
    </p:spTree>
    <p:extLst>
      <p:ext uri="{BB962C8B-B14F-4D97-AF65-F5344CB8AC3E}">
        <p14:creationId xmlns:p14="http://schemas.microsoft.com/office/powerpoint/2010/main" val="3660811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22CA-F69F-4523-8954-7349264D1D07}" type="datetimeFigureOut">
              <a:rPr lang="cs-CZ" smtClean="0"/>
              <a:t>11.06.2020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7E45B1E-D5E0-47E6-A317-E092710F5441}" type="slidenum">
              <a:rPr lang="cs-CZ" smtClean="0"/>
              <a:t>‹#›</a:t>
            </a:fld>
            <a:endParaRPr lang="cs-CZ"/>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085714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22CA-F69F-4523-8954-7349264D1D07}" type="datetimeFigureOut">
              <a:rPr lang="cs-CZ" smtClean="0"/>
              <a:t>11.06.2020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7E45B1E-D5E0-47E6-A317-E092710F5441}" type="slidenum">
              <a:rPr lang="cs-CZ" smtClean="0"/>
              <a:t>‹#›</a:t>
            </a:fld>
            <a:endParaRPr lang="cs-CZ"/>
          </a:p>
        </p:txBody>
      </p:sp>
    </p:spTree>
    <p:extLst>
      <p:ext uri="{BB962C8B-B14F-4D97-AF65-F5344CB8AC3E}">
        <p14:creationId xmlns:p14="http://schemas.microsoft.com/office/powerpoint/2010/main" val="686448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22CA-F69F-4523-8954-7349264D1D07}" type="datetimeFigureOut">
              <a:rPr lang="cs-CZ" smtClean="0"/>
              <a:t>11.06.2020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7E45B1E-D5E0-47E6-A317-E092710F5441}"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57751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22CA-F69F-4523-8954-7349264D1D07}" type="datetimeFigureOut">
              <a:rPr lang="cs-CZ" smtClean="0"/>
              <a:t>11.06.2020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7E45B1E-D5E0-47E6-A317-E092710F5441}" type="slidenum">
              <a:rPr lang="cs-CZ" smtClean="0"/>
              <a:t>‹#›</a:t>
            </a:fld>
            <a:endParaRPr lang="cs-CZ"/>
          </a:p>
        </p:txBody>
      </p:sp>
    </p:spTree>
    <p:extLst>
      <p:ext uri="{BB962C8B-B14F-4D97-AF65-F5344CB8AC3E}">
        <p14:creationId xmlns:p14="http://schemas.microsoft.com/office/powerpoint/2010/main" val="998321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C5622CA-F69F-4523-8954-7349264D1D07}" type="datetimeFigureOut">
              <a:rPr lang="cs-CZ" smtClean="0"/>
              <a:t>11.06.2020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7E45B1E-D5E0-47E6-A317-E092710F5441}" type="slidenum">
              <a:rPr lang="cs-CZ" smtClean="0"/>
              <a:t>‹#›</a:t>
            </a:fld>
            <a:endParaRPr lang="cs-CZ"/>
          </a:p>
        </p:txBody>
      </p:sp>
    </p:spTree>
    <p:extLst>
      <p:ext uri="{BB962C8B-B14F-4D97-AF65-F5344CB8AC3E}">
        <p14:creationId xmlns:p14="http://schemas.microsoft.com/office/powerpoint/2010/main" val="3717061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C5622CA-F69F-4523-8954-7349264D1D07}" type="datetimeFigureOut">
              <a:rPr lang="cs-CZ" smtClean="0"/>
              <a:t>11.06.2020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7E45B1E-D5E0-47E6-A317-E092710F5441}" type="slidenum">
              <a:rPr lang="cs-CZ" smtClean="0"/>
              <a:t>‹#›</a:t>
            </a:fld>
            <a:endParaRPr lang="cs-CZ"/>
          </a:p>
        </p:txBody>
      </p:sp>
    </p:spTree>
    <p:extLst>
      <p:ext uri="{BB962C8B-B14F-4D97-AF65-F5344CB8AC3E}">
        <p14:creationId xmlns:p14="http://schemas.microsoft.com/office/powerpoint/2010/main" val="4288808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C5622CA-F69F-4523-8954-7349264D1D07}" type="datetimeFigureOut">
              <a:rPr lang="cs-CZ" smtClean="0"/>
              <a:t>11.06.2020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7E45B1E-D5E0-47E6-A317-E092710F5441}" type="slidenum">
              <a:rPr lang="cs-CZ" smtClean="0"/>
              <a:t>‹#›</a:t>
            </a:fld>
            <a:endParaRPr lang="cs-CZ"/>
          </a:p>
        </p:txBody>
      </p:sp>
    </p:spTree>
    <p:extLst>
      <p:ext uri="{BB962C8B-B14F-4D97-AF65-F5344CB8AC3E}">
        <p14:creationId xmlns:p14="http://schemas.microsoft.com/office/powerpoint/2010/main" val="1494732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CC5622CA-F69F-4523-8954-7349264D1D07}" type="datetimeFigureOut">
              <a:rPr lang="cs-CZ" smtClean="0"/>
              <a:t>11.06.2020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7E45B1E-D5E0-47E6-A317-E092710F5441}" type="slidenum">
              <a:rPr lang="cs-CZ" smtClean="0"/>
              <a:t>‹#›</a:t>
            </a:fld>
            <a:endParaRPr lang="cs-CZ"/>
          </a:p>
        </p:txBody>
      </p:sp>
    </p:spTree>
    <p:extLst>
      <p:ext uri="{BB962C8B-B14F-4D97-AF65-F5344CB8AC3E}">
        <p14:creationId xmlns:p14="http://schemas.microsoft.com/office/powerpoint/2010/main" val="59962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CC5622CA-F69F-4523-8954-7349264D1D07}" type="datetimeFigureOut">
              <a:rPr lang="cs-CZ" smtClean="0"/>
              <a:t>11.06.2020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7E45B1E-D5E0-47E6-A317-E092710F5441}" type="slidenum">
              <a:rPr lang="cs-CZ" smtClean="0"/>
              <a:t>‹#›</a:t>
            </a:fld>
            <a:endParaRPr lang="cs-CZ"/>
          </a:p>
        </p:txBody>
      </p:sp>
    </p:spTree>
    <p:extLst>
      <p:ext uri="{BB962C8B-B14F-4D97-AF65-F5344CB8AC3E}">
        <p14:creationId xmlns:p14="http://schemas.microsoft.com/office/powerpoint/2010/main" val="807297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CC5622CA-F69F-4523-8954-7349264D1D07}" type="datetimeFigureOut">
              <a:rPr lang="cs-CZ" smtClean="0"/>
              <a:t>11.06.2020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F7E45B1E-D5E0-47E6-A317-E092710F5441}" type="slidenum">
              <a:rPr lang="cs-CZ" smtClean="0"/>
              <a:t>‹#›</a:t>
            </a:fld>
            <a:endParaRPr lang="cs-CZ"/>
          </a:p>
        </p:txBody>
      </p:sp>
    </p:spTree>
    <p:extLst>
      <p:ext uri="{BB962C8B-B14F-4D97-AF65-F5344CB8AC3E}">
        <p14:creationId xmlns:p14="http://schemas.microsoft.com/office/powerpoint/2010/main" val="371175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CC5622CA-F69F-4523-8954-7349264D1D07}" type="datetimeFigureOut">
              <a:rPr lang="cs-CZ" smtClean="0"/>
              <a:t>11.06.2020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F7E45B1E-D5E0-47E6-A317-E092710F5441}" type="slidenum">
              <a:rPr lang="cs-CZ" smtClean="0"/>
              <a:t>‹#›</a:t>
            </a:fld>
            <a:endParaRPr lang="cs-CZ"/>
          </a:p>
        </p:txBody>
      </p:sp>
    </p:spTree>
    <p:extLst>
      <p:ext uri="{BB962C8B-B14F-4D97-AF65-F5344CB8AC3E}">
        <p14:creationId xmlns:p14="http://schemas.microsoft.com/office/powerpoint/2010/main" val="86212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622CA-F69F-4523-8954-7349264D1D07}" type="datetimeFigureOut">
              <a:rPr lang="cs-CZ" smtClean="0"/>
              <a:t>11.06.2020</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F7E45B1E-D5E0-47E6-A317-E092710F5441}" type="slidenum">
              <a:rPr lang="cs-CZ" smtClean="0"/>
              <a:t>‹#›</a:t>
            </a:fld>
            <a:endParaRPr lang="cs-CZ"/>
          </a:p>
        </p:txBody>
      </p:sp>
    </p:spTree>
    <p:extLst>
      <p:ext uri="{BB962C8B-B14F-4D97-AF65-F5344CB8AC3E}">
        <p14:creationId xmlns:p14="http://schemas.microsoft.com/office/powerpoint/2010/main" val="818326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CC5622CA-F69F-4523-8954-7349264D1D07}" type="datetimeFigureOut">
              <a:rPr lang="cs-CZ" smtClean="0"/>
              <a:t>11.06.2020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7E45B1E-D5E0-47E6-A317-E092710F5441}" type="slidenum">
              <a:rPr lang="cs-CZ" smtClean="0"/>
              <a:t>‹#›</a:t>
            </a:fld>
            <a:endParaRPr lang="cs-CZ"/>
          </a:p>
        </p:txBody>
      </p:sp>
    </p:spTree>
    <p:extLst>
      <p:ext uri="{BB962C8B-B14F-4D97-AF65-F5344CB8AC3E}">
        <p14:creationId xmlns:p14="http://schemas.microsoft.com/office/powerpoint/2010/main" val="2043475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CC5622CA-F69F-4523-8954-7349264D1D07}" type="datetimeFigureOut">
              <a:rPr lang="cs-CZ" smtClean="0"/>
              <a:t>11.06.2020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7E45B1E-D5E0-47E6-A317-E092710F5441}" type="slidenum">
              <a:rPr lang="cs-CZ" smtClean="0"/>
              <a:t>‹#›</a:t>
            </a:fld>
            <a:endParaRPr lang="cs-CZ"/>
          </a:p>
        </p:txBody>
      </p:sp>
    </p:spTree>
    <p:extLst>
      <p:ext uri="{BB962C8B-B14F-4D97-AF65-F5344CB8AC3E}">
        <p14:creationId xmlns:p14="http://schemas.microsoft.com/office/powerpoint/2010/main" val="2672812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5622CA-F69F-4523-8954-7349264D1D07}" type="datetimeFigureOut">
              <a:rPr lang="cs-CZ" smtClean="0"/>
              <a:t>11.06.2020</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7E45B1E-D5E0-47E6-A317-E092710F5441}" type="slidenum">
              <a:rPr lang="cs-CZ" smtClean="0"/>
              <a:t>‹#›</a:t>
            </a:fld>
            <a:endParaRPr lang="cs-CZ"/>
          </a:p>
        </p:txBody>
      </p:sp>
    </p:spTree>
    <p:extLst>
      <p:ext uri="{BB962C8B-B14F-4D97-AF65-F5344CB8AC3E}">
        <p14:creationId xmlns:p14="http://schemas.microsoft.com/office/powerpoint/2010/main" val="28781500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tif"/><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illustrations/thumbs-up-smiley-face-emoji-happy-4007573/"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6A2A42-44A2-4598-9471-DED490A26A05}"/>
              </a:ext>
            </a:extLst>
          </p:cNvPr>
          <p:cNvSpPr>
            <a:spLocks noGrp="1"/>
          </p:cNvSpPr>
          <p:nvPr>
            <p:ph type="ctrTitle"/>
          </p:nvPr>
        </p:nvSpPr>
        <p:spPr>
          <a:xfrm>
            <a:off x="-318708" y="469608"/>
            <a:ext cx="9144000" cy="2387600"/>
          </a:xfrm>
        </p:spPr>
        <p:txBody>
          <a:bodyPr/>
          <a:lstStyle/>
          <a:p>
            <a:r>
              <a:rPr lang="cs-CZ" dirty="0"/>
              <a:t>Google </a:t>
            </a:r>
            <a:r>
              <a:rPr lang="cs-CZ" dirty="0" err="1"/>
              <a:t>classroom</a:t>
            </a:r>
            <a:endParaRPr lang="cs-CZ" dirty="0"/>
          </a:p>
        </p:txBody>
      </p:sp>
      <p:pic>
        <p:nvPicPr>
          <p:cNvPr id="5" name="Obrázek 4">
            <a:extLst>
              <a:ext uri="{FF2B5EF4-FFF2-40B4-BE49-F238E27FC236}">
                <a16:creationId xmlns:a16="http://schemas.microsoft.com/office/drawing/2014/main" id="{11C93882-CD28-4EE3-9D4F-A37D97DCC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60802">
            <a:off x="7893262" y="621056"/>
            <a:ext cx="4051390" cy="1655762"/>
          </a:xfrm>
          <a:prstGeom prst="rect">
            <a:avLst/>
          </a:prstGeom>
        </p:spPr>
      </p:pic>
      <p:pic>
        <p:nvPicPr>
          <p:cNvPr id="13" name="Obrázek 12">
            <a:extLst>
              <a:ext uri="{FF2B5EF4-FFF2-40B4-BE49-F238E27FC236}">
                <a16:creationId xmlns:a16="http://schemas.microsoft.com/office/drawing/2014/main" id="{0D5F81F5-8EEF-40B7-8AED-EBA03ECED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682" y="305663"/>
            <a:ext cx="2019300" cy="1743075"/>
          </a:xfrm>
          <a:prstGeom prst="rect">
            <a:avLst/>
          </a:prstGeom>
        </p:spPr>
      </p:pic>
      <p:pic>
        <p:nvPicPr>
          <p:cNvPr id="1028" name="Picture 4" descr="Nalezený obrázek pro kahoot logo">
            <a:extLst>
              <a:ext uri="{FF2B5EF4-FFF2-40B4-BE49-F238E27FC236}">
                <a16:creationId xmlns:a16="http://schemas.microsoft.com/office/drawing/2014/main" id="{1D4B3047-5CE2-4C03-ADA7-BDC3E7952B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3292" y="3527683"/>
            <a:ext cx="240982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7" name="Obrázek 16">
            <a:extLst>
              <a:ext uri="{FF2B5EF4-FFF2-40B4-BE49-F238E27FC236}">
                <a16:creationId xmlns:a16="http://schemas.microsoft.com/office/drawing/2014/main" id="{574127E5-B6C9-4B1A-BD5B-F0756C5C840C}"/>
              </a:ext>
            </a:extLst>
          </p:cNvPr>
          <p:cNvPicPr>
            <a:picLocks noChangeAspect="1"/>
          </p:cNvPicPr>
          <p:nvPr/>
        </p:nvPicPr>
        <p:blipFill>
          <a:blip r:embed="rId5"/>
          <a:stretch>
            <a:fillRect/>
          </a:stretch>
        </p:blipFill>
        <p:spPr>
          <a:xfrm>
            <a:off x="7601571" y="4112333"/>
            <a:ext cx="3415575" cy="1804978"/>
          </a:xfrm>
          <a:prstGeom prst="rect">
            <a:avLst/>
          </a:prstGeom>
        </p:spPr>
      </p:pic>
      <p:sp>
        <p:nvSpPr>
          <p:cNvPr id="24" name="TextovéPole 23">
            <a:extLst>
              <a:ext uri="{FF2B5EF4-FFF2-40B4-BE49-F238E27FC236}">
                <a16:creationId xmlns:a16="http://schemas.microsoft.com/office/drawing/2014/main" id="{40C32677-4CD3-4A82-AAC6-1F52863AE335}"/>
              </a:ext>
            </a:extLst>
          </p:cNvPr>
          <p:cNvSpPr txBox="1"/>
          <p:nvPr/>
        </p:nvSpPr>
        <p:spPr>
          <a:xfrm>
            <a:off x="7601571" y="3743001"/>
            <a:ext cx="1847229" cy="369332"/>
          </a:xfrm>
          <a:prstGeom prst="rect">
            <a:avLst/>
          </a:prstGeom>
          <a:noFill/>
        </p:spPr>
        <p:txBody>
          <a:bodyPr wrap="square" rtlCol="0">
            <a:spAutoFit/>
          </a:bodyPr>
          <a:lstStyle/>
          <a:p>
            <a:r>
              <a:rPr lang="cs-CZ" b="1" i="1" u="sng" dirty="0" err="1"/>
              <a:t>Presentations</a:t>
            </a:r>
            <a:endParaRPr lang="cs-CZ" b="1" i="1" u="sng" dirty="0"/>
          </a:p>
        </p:txBody>
      </p:sp>
      <p:pic>
        <p:nvPicPr>
          <p:cNvPr id="26" name="Obrázek 25">
            <a:extLst>
              <a:ext uri="{FF2B5EF4-FFF2-40B4-BE49-F238E27FC236}">
                <a16:creationId xmlns:a16="http://schemas.microsoft.com/office/drawing/2014/main" id="{BC71E52D-B577-4FA8-998C-03750606E7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52113" y="3764769"/>
            <a:ext cx="2621620" cy="1966215"/>
          </a:xfrm>
          <a:prstGeom prst="rect">
            <a:avLst/>
          </a:prstGeom>
        </p:spPr>
      </p:pic>
      <p:sp>
        <p:nvSpPr>
          <p:cNvPr id="27" name="TextovéPole 26">
            <a:extLst>
              <a:ext uri="{FF2B5EF4-FFF2-40B4-BE49-F238E27FC236}">
                <a16:creationId xmlns:a16="http://schemas.microsoft.com/office/drawing/2014/main" id="{41AF1131-6903-49D7-A78C-5DA173FA76F4}"/>
              </a:ext>
            </a:extLst>
          </p:cNvPr>
          <p:cNvSpPr txBox="1"/>
          <p:nvPr/>
        </p:nvSpPr>
        <p:spPr>
          <a:xfrm>
            <a:off x="777965" y="2927383"/>
            <a:ext cx="1591525" cy="369332"/>
          </a:xfrm>
          <a:prstGeom prst="rect">
            <a:avLst/>
          </a:prstGeom>
          <a:noFill/>
        </p:spPr>
        <p:txBody>
          <a:bodyPr wrap="square" rtlCol="0">
            <a:spAutoFit/>
          </a:bodyPr>
          <a:lstStyle/>
          <a:p>
            <a:r>
              <a:rPr lang="cs-CZ" b="1" i="1" u="sng" dirty="0" err="1"/>
              <a:t>Grammar</a:t>
            </a:r>
            <a:endParaRPr lang="cs-CZ" b="1" i="1" u="sng" dirty="0"/>
          </a:p>
        </p:txBody>
      </p:sp>
      <p:sp>
        <p:nvSpPr>
          <p:cNvPr id="28" name="TextovéPole 27">
            <a:extLst>
              <a:ext uri="{FF2B5EF4-FFF2-40B4-BE49-F238E27FC236}">
                <a16:creationId xmlns:a16="http://schemas.microsoft.com/office/drawing/2014/main" id="{7A4CFDB1-D38C-47DE-B5A5-6310046A3FEA}"/>
              </a:ext>
            </a:extLst>
          </p:cNvPr>
          <p:cNvSpPr txBox="1"/>
          <p:nvPr/>
        </p:nvSpPr>
        <p:spPr>
          <a:xfrm flipH="1">
            <a:off x="4253292" y="3067734"/>
            <a:ext cx="1399112" cy="369332"/>
          </a:xfrm>
          <a:prstGeom prst="rect">
            <a:avLst/>
          </a:prstGeom>
          <a:noFill/>
        </p:spPr>
        <p:txBody>
          <a:bodyPr wrap="square" rtlCol="0">
            <a:spAutoFit/>
          </a:bodyPr>
          <a:lstStyle/>
          <a:p>
            <a:r>
              <a:rPr lang="cs-CZ" b="1" i="1" u="sng" dirty="0" err="1"/>
              <a:t>Quizes</a:t>
            </a:r>
            <a:endParaRPr lang="cs-CZ" b="1" i="1" u="sng" dirty="0"/>
          </a:p>
        </p:txBody>
      </p:sp>
      <p:pic>
        <p:nvPicPr>
          <p:cNvPr id="30" name="Obrázek 29">
            <a:extLst>
              <a:ext uri="{FF2B5EF4-FFF2-40B4-BE49-F238E27FC236}">
                <a16:creationId xmlns:a16="http://schemas.microsoft.com/office/drawing/2014/main" id="{D9C374DE-9BE9-4664-AB84-80010FDBC5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27816">
            <a:off x="835868" y="862343"/>
            <a:ext cx="2966557" cy="1473188"/>
          </a:xfrm>
          <a:prstGeom prst="rect">
            <a:avLst/>
          </a:prstGeom>
        </p:spPr>
      </p:pic>
      <p:sp>
        <p:nvSpPr>
          <p:cNvPr id="31" name="TextovéPole 30">
            <a:extLst>
              <a:ext uri="{FF2B5EF4-FFF2-40B4-BE49-F238E27FC236}">
                <a16:creationId xmlns:a16="http://schemas.microsoft.com/office/drawing/2014/main" id="{3E4802E2-6864-41F0-8D90-45CBFF298FA1}"/>
              </a:ext>
            </a:extLst>
          </p:cNvPr>
          <p:cNvSpPr txBox="1"/>
          <p:nvPr/>
        </p:nvSpPr>
        <p:spPr>
          <a:xfrm rot="19686586">
            <a:off x="494768" y="1304926"/>
            <a:ext cx="1709122" cy="369332"/>
          </a:xfrm>
          <a:prstGeom prst="rect">
            <a:avLst/>
          </a:prstGeom>
          <a:noFill/>
        </p:spPr>
        <p:txBody>
          <a:bodyPr wrap="none" rtlCol="0">
            <a:spAutoFit/>
          </a:bodyPr>
          <a:lstStyle/>
          <a:p>
            <a:r>
              <a:rPr lang="cs-CZ" b="1" dirty="0">
                <a:solidFill>
                  <a:srgbClr val="7030A0"/>
                </a:solidFill>
              </a:rPr>
              <a:t>Umíme</a:t>
            </a:r>
            <a:r>
              <a:rPr lang="cs-CZ" b="1" dirty="0"/>
              <a:t> anglicky</a:t>
            </a:r>
          </a:p>
        </p:txBody>
      </p:sp>
    </p:spTree>
    <p:extLst>
      <p:ext uri="{BB962C8B-B14F-4D97-AF65-F5344CB8AC3E}">
        <p14:creationId xmlns:p14="http://schemas.microsoft.com/office/powerpoint/2010/main" val="1168920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7030A0"/>
                </a:solidFill>
              </a:rPr>
              <a:t>Umíme</a:t>
            </a:r>
            <a:r>
              <a:rPr lang="cs-CZ" b="1" dirty="0"/>
              <a:t> anglicky</a:t>
            </a:r>
            <a:br>
              <a:rPr lang="cs-CZ" b="1" dirty="0"/>
            </a:br>
            <a:endParaRPr lang="cs-CZ" dirty="0"/>
          </a:p>
        </p:txBody>
      </p:sp>
      <p:pic>
        <p:nvPicPr>
          <p:cNvPr id="7" name="Zástupný symbol pro obsah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1188" y="2523053"/>
            <a:ext cx="1884582" cy="3881437"/>
          </a:xfrm>
        </p:spPr>
      </p:pic>
      <p:pic>
        <p:nvPicPr>
          <p:cNvPr id="4" name="Obrázek 3">
            <a:extLst>
              <a:ext uri="{FF2B5EF4-FFF2-40B4-BE49-F238E27FC236}">
                <a16:creationId xmlns:a16="http://schemas.microsoft.com/office/drawing/2014/main" id="{D9C374DE-9BE9-4664-AB84-80010FDBC5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5846" y="533406"/>
            <a:ext cx="2966557" cy="1473188"/>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0985" y="2687063"/>
            <a:ext cx="1952366" cy="3717427"/>
          </a:xfrm>
          <a:prstGeom prst="rect">
            <a:avLst/>
          </a:prstGeom>
        </p:spPr>
      </p:pic>
    </p:spTree>
    <p:extLst>
      <p:ext uri="{BB962C8B-B14F-4D97-AF65-F5344CB8AC3E}">
        <p14:creationId xmlns:p14="http://schemas.microsoft.com/office/powerpoint/2010/main" val="34077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Google </a:t>
            </a:r>
            <a:r>
              <a:rPr lang="cs-CZ" dirty="0" err="1"/>
              <a:t>classroom</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2771" y="2160588"/>
            <a:ext cx="7986495" cy="3881437"/>
          </a:xfrm>
        </p:spPr>
      </p:pic>
      <p:pic>
        <p:nvPicPr>
          <p:cNvPr id="5" name="Obrázek 4">
            <a:extLst>
              <a:ext uri="{FF2B5EF4-FFF2-40B4-BE49-F238E27FC236}">
                <a16:creationId xmlns:a16="http://schemas.microsoft.com/office/drawing/2014/main" id="{0D5F81F5-8EEF-40B7-8AED-EBA03ECED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5752" y="99717"/>
            <a:ext cx="2019300" cy="1743075"/>
          </a:xfrm>
          <a:prstGeom prst="rect">
            <a:avLst/>
          </a:prstGeom>
        </p:spPr>
      </p:pic>
    </p:spTree>
    <p:extLst>
      <p:ext uri="{BB962C8B-B14F-4D97-AF65-F5344CB8AC3E}">
        <p14:creationId xmlns:p14="http://schemas.microsoft.com/office/powerpoint/2010/main" val="3917451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5" name="Zástupný symbol pro obsah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3923" y="2150267"/>
            <a:ext cx="1884582" cy="3881437"/>
          </a:xfrm>
        </p:spPr>
      </p:pic>
      <p:pic>
        <p:nvPicPr>
          <p:cNvPr id="4" name="Obrázek 3">
            <a:extLst>
              <a:ext uri="{FF2B5EF4-FFF2-40B4-BE49-F238E27FC236}">
                <a16:creationId xmlns:a16="http://schemas.microsoft.com/office/drawing/2014/main" id="{11C93882-CD28-4EE3-9D4F-A37D97DCC3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6819" y="389733"/>
            <a:ext cx="3977698" cy="1655762"/>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5668" y="2223787"/>
            <a:ext cx="1813188" cy="3734395"/>
          </a:xfrm>
          <a:prstGeom prst="rect">
            <a:avLst/>
          </a:prstGeom>
        </p:spPr>
      </p:pic>
    </p:spTree>
    <p:extLst>
      <p:ext uri="{BB962C8B-B14F-4D97-AF65-F5344CB8AC3E}">
        <p14:creationId xmlns:p14="http://schemas.microsoft.com/office/powerpoint/2010/main" val="3596715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symbol pro obsah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0058" y="609600"/>
            <a:ext cx="2416926" cy="1353479"/>
          </a:xfrm>
        </p:spPr>
      </p:pic>
      <p:pic>
        <p:nvPicPr>
          <p:cNvPr id="4" name="Picture 4" descr="Nalezený obrázek pro kahoot logo">
            <a:extLst>
              <a:ext uri="{FF2B5EF4-FFF2-40B4-BE49-F238E27FC236}">
                <a16:creationId xmlns:a16="http://schemas.microsoft.com/office/drawing/2014/main" id="{1D4B3047-5CE2-4C03-ADA7-BDC3E7952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943" y="642824"/>
            <a:ext cx="2007464" cy="1269542"/>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descr="Kahoot! brand guidelines | Kahoot!"/>
          <p:cNvSpPr>
            <a:spLocks noGrp="1" noChangeAspect="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dirty="0"/>
          </a:p>
        </p:txBody>
      </p:sp>
      <p:pic>
        <p:nvPicPr>
          <p:cNvPr id="9" name="Obráze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2563" y="2150075"/>
            <a:ext cx="2173879" cy="4477265"/>
          </a:xfrm>
          <a:prstGeom prst="rect">
            <a:avLst/>
          </a:prstGeom>
        </p:spPr>
      </p:pic>
      <p:pic>
        <p:nvPicPr>
          <p:cNvPr id="10" name="Obráze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5038" y="2372498"/>
            <a:ext cx="1937810" cy="3991064"/>
          </a:xfrm>
          <a:prstGeom prst="rect">
            <a:avLst/>
          </a:prstGeom>
        </p:spPr>
      </p:pic>
    </p:spTree>
    <p:extLst>
      <p:ext uri="{BB962C8B-B14F-4D97-AF65-F5344CB8AC3E}">
        <p14:creationId xmlns:p14="http://schemas.microsoft.com/office/powerpoint/2010/main" val="3713465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Presentations</a:t>
            </a:r>
            <a:endParaRPr lang="cs-CZ" dirty="0"/>
          </a:p>
        </p:txBody>
      </p:sp>
      <p:sp>
        <p:nvSpPr>
          <p:cNvPr id="3" name="Zástupný symbol pro obsah 2"/>
          <p:cNvSpPr>
            <a:spLocks noGrp="1"/>
          </p:cNvSpPr>
          <p:nvPr>
            <p:ph idx="1"/>
          </p:nvPr>
        </p:nvSpPr>
        <p:spPr/>
        <p:txBody>
          <a:bodyPr/>
          <a:lstStyle/>
          <a:p>
            <a:pPr marL="0" indent="0">
              <a:buNone/>
            </a:pPr>
            <a:r>
              <a:rPr lang="en-US" dirty="0"/>
              <a:t>  </a:t>
            </a:r>
            <a:endParaRPr lang="cs-CZ" dirty="0"/>
          </a:p>
        </p:txBody>
      </p:sp>
      <p:pic>
        <p:nvPicPr>
          <p:cNvPr id="5" name="Picture 4" descr="A close up of a sign&#10;&#10;Description automatically generated">
            <a:extLst>
              <a:ext uri="{FF2B5EF4-FFF2-40B4-BE49-F238E27FC236}">
                <a16:creationId xmlns:a16="http://schemas.microsoft.com/office/drawing/2014/main" id="{C1A9F99A-D9FE-4FCA-A02F-FF04BF5C93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500880"/>
            <a:ext cx="2666436" cy="149987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336EBCC0-1FF1-4D30-A25D-A0B7756CD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5068" y="4212562"/>
            <a:ext cx="3251200" cy="1828800"/>
          </a:xfrm>
          <a:prstGeom prst="rect">
            <a:avLst/>
          </a:prstGeom>
        </p:spPr>
      </p:pic>
      <p:pic>
        <p:nvPicPr>
          <p:cNvPr id="8" name="Google Shape;56;p13">
            <a:extLst>
              <a:ext uri="{FF2B5EF4-FFF2-40B4-BE49-F238E27FC236}">
                <a16:creationId xmlns:a16="http://schemas.microsoft.com/office/drawing/2014/main" id="{4E01515D-503E-4091-B77D-797E6D56F569}"/>
              </a:ext>
            </a:extLst>
          </p:cNvPr>
          <p:cNvPicPr preferRelativeResize="0"/>
          <p:nvPr/>
        </p:nvPicPr>
        <p:blipFill>
          <a:blip r:embed="rId4">
            <a:alphaModFix/>
          </a:blip>
          <a:stretch>
            <a:fillRect/>
          </a:stretch>
        </p:blipFill>
        <p:spPr>
          <a:xfrm>
            <a:off x="5219937" y="4704128"/>
            <a:ext cx="2181425" cy="1263812"/>
          </a:xfrm>
          <a:prstGeom prst="rect">
            <a:avLst/>
          </a:prstGeom>
          <a:noFill/>
          <a:ln>
            <a:noFill/>
          </a:ln>
        </p:spPr>
      </p:pic>
      <p:sp>
        <p:nvSpPr>
          <p:cNvPr id="9" name="Rectangle 8">
            <a:extLst>
              <a:ext uri="{FF2B5EF4-FFF2-40B4-BE49-F238E27FC236}">
                <a16:creationId xmlns:a16="http://schemas.microsoft.com/office/drawing/2014/main" id="{99BE49F2-2F3A-4E61-AEBD-A494501C6C46}"/>
              </a:ext>
            </a:extLst>
          </p:cNvPr>
          <p:cNvSpPr/>
          <p:nvPr/>
        </p:nvSpPr>
        <p:spPr>
          <a:xfrm>
            <a:off x="5666883" y="4263746"/>
            <a:ext cx="1287532" cy="369332"/>
          </a:xfrm>
          <a:prstGeom prst="rect">
            <a:avLst/>
          </a:prstGeom>
        </p:spPr>
        <p:txBody>
          <a:bodyPr wrap="none">
            <a:spAutoFit/>
          </a:bodyPr>
          <a:lstStyle/>
          <a:p>
            <a:r>
              <a:rPr lang="cs" dirty="0">
                <a:latin typeface="Impact"/>
                <a:ea typeface="Impact"/>
                <a:cs typeface="Impact"/>
                <a:sym typeface="Impact"/>
              </a:rPr>
              <a:t>Basketball :</a:t>
            </a:r>
            <a:endParaRPr lang="en-US" dirty="0"/>
          </a:p>
        </p:txBody>
      </p:sp>
      <p:pic>
        <p:nvPicPr>
          <p:cNvPr id="11" name="Picture 10" descr="A picture containing building, grass, water, field&#10;&#10;Description automatically generated">
            <a:extLst>
              <a:ext uri="{FF2B5EF4-FFF2-40B4-BE49-F238E27FC236}">
                <a16:creationId xmlns:a16="http://schemas.microsoft.com/office/drawing/2014/main" id="{201A6214-9CB0-41A3-AD27-B242497B6E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09172">
            <a:off x="944525" y="2103280"/>
            <a:ext cx="3714044" cy="2089150"/>
          </a:xfrm>
          <a:prstGeom prst="rect">
            <a:avLst/>
          </a:prstGeom>
        </p:spPr>
      </p:pic>
      <p:pic>
        <p:nvPicPr>
          <p:cNvPr id="14" name="Picture 13" descr="A herd of cattle walking across a dry grass field&#10;&#10;Description automatically generated">
            <a:extLst>
              <a:ext uri="{FF2B5EF4-FFF2-40B4-BE49-F238E27FC236}">
                <a16:creationId xmlns:a16="http://schemas.microsoft.com/office/drawing/2014/main" id="{CE41BC24-2C1C-4F10-9626-69EA1AC45A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8692">
            <a:off x="5176869" y="1684826"/>
            <a:ext cx="2824555" cy="1588812"/>
          </a:xfrm>
          <a:prstGeom prst="rect">
            <a:avLst/>
          </a:prstGeom>
        </p:spPr>
      </p:pic>
      <p:pic>
        <p:nvPicPr>
          <p:cNvPr id="16" name="Picture 15" descr="A close up of a logo&#10;&#10;Description automatically generated">
            <a:extLst>
              <a:ext uri="{FF2B5EF4-FFF2-40B4-BE49-F238E27FC236}">
                <a16:creationId xmlns:a16="http://schemas.microsoft.com/office/drawing/2014/main" id="{5B8BB65E-240C-4413-BA11-3A90AFABF1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0522" y="1022818"/>
            <a:ext cx="3226959" cy="1815164"/>
          </a:xfrm>
          <a:prstGeom prst="rect">
            <a:avLst/>
          </a:prstGeom>
        </p:spPr>
      </p:pic>
    </p:spTree>
    <p:extLst>
      <p:ext uri="{BB962C8B-B14F-4D97-AF65-F5344CB8AC3E}">
        <p14:creationId xmlns:p14="http://schemas.microsoft.com/office/powerpoint/2010/main" val="1592300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00" y="645733"/>
            <a:ext cx="11360800" cy="1056800"/>
          </a:xfrm>
          <a:prstGeom prst="rect">
            <a:avLst/>
          </a:prstGeom>
        </p:spPr>
        <p:txBody>
          <a:bodyPr spcFirstLastPara="1" vert="horz" wrap="square" lIns="121900" tIns="121900" rIns="121900" bIns="121900" rtlCol="0" anchor="b" anchorCtr="0">
            <a:noAutofit/>
          </a:bodyPr>
          <a:lstStyle/>
          <a:p>
            <a:pPr algn="ctr">
              <a:spcBef>
                <a:spcPts val="0"/>
              </a:spcBef>
            </a:pPr>
            <a:r>
              <a:rPr lang="en-US" sz="3733" dirty="0">
                <a:latin typeface="Comic Sans MS"/>
                <a:ea typeface="Comic Sans MS"/>
                <a:cs typeface="Comic Sans MS"/>
                <a:sym typeface="Comic Sans MS"/>
              </a:rPr>
              <a:t>Grammar</a:t>
            </a:r>
            <a:endParaRPr sz="3733" dirty="0">
              <a:latin typeface="Comic Sans MS"/>
              <a:ea typeface="Comic Sans MS"/>
              <a:cs typeface="Comic Sans MS"/>
              <a:sym typeface="Comic Sans MS"/>
            </a:endParaRPr>
          </a:p>
        </p:txBody>
      </p:sp>
      <p:pic>
        <p:nvPicPr>
          <p:cNvPr id="3" name="Picture 2" descr="A screenshot of a cell phone&#10;&#10;Description automatically generated">
            <a:extLst>
              <a:ext uri="{FF2B5EF4-FFF2-40B4-BE49-F238E27FC236}">
                <a16:creationId xmlns:a16="http://schemas.microsoft.com/office/drawing/2014/main" id="{D39E9DCF-91A7-4986-892C-CEF666371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77293">
            <a:off x="592493" y="4122570"/>
            <a:ext cx="2067007" cy="1550255"/>
          </a:xfrm>
          <a:prstGeom prst="rect">
            <a:avLst/>
          </a:prstGeom>
        </p:spPr>
      </p:pic>
      <p:pic>
        <p:nvPicPr>
          <p:cNvPr id="7" name="Picture 6" descr="A close up of a piece of paper&#10;&#10;Description automatically generated">
            <a:extLst>
              <a:ext uri="{FF2B5EF4-FFF2-40B4-BE49-F238E27FC236}">
                <a16:creationId xmlns:a16="http://schemas.microsoft.com/office/drawing/2014/main" id="{9C4DA733-8A6D-480A-B0FE-EBEF6A05EA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28986" y="2280757"/>
            <a:ext cx="2619746" cy="1964809"/>
          </a:xfrm>
          <a:prstGeom prst="rect">
            <a:avLst/>
          </a:prstGeom>
        </p:spPr>
      </p:pic>
      <p:pic>
        <p:nvPicPr>
          <p:cNvPr id="5" name="Picture 4" descr="A close up of text on a white background&#10;&#10;Description automatically generated">
            <a:extLst>
              <a:ext uri="{FF2B5EF4-FFF2-40B4-BE49-F238E27FC236}">
                <a16:creationId xmlns:a16="http://schemas.microsoft.com/office/drawing/2014/main" id="{18D48B88-F6ED-4B64-889A-DAFECFD059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4689" y="4071488"/>
            <a:ext cx="1773151" cy="2625476"/>
          </a:xfrm>
          <a:prstGeom prst="rect">
            <a:avLst/>
          </a:prstGeom>
        </p:spPr>
      </p:pic>
      <p:sp>
        <p:nvSpPr>
          <p:cNvPr id="9" name="AutoShape 4">
            <a:extLst>
              <a:ext uri="{FF2B5EF4-FFF2-40B4-BE49-F238E27FC236}">
                <a16:creationId xmlns:a16="http://schemas.microsoft.com/office/drawing/2014/main" id="{6D1E56A8-98B5-4EA2-83CF-586F62FC8F82}"/>
              </a:ext>
            </a:extLst>
          </p:cNvPr>
          <p:cNvSpPr>
            <a:spLocks noGrp="1" noChangeAspect="1" noChangeArrowheads="1"/>
          </p:cNvSpPr>
          <p:nvPr>
            <p:ph type="subTitle" idx="1"/>
          </p:nvPr>
        </p:nvSpPr>
        <p:spPr bwMode="auto">
          <a:xfrm>
            <a:off x="415925" y="1701800"/>
            <a:ext cx="11360150" cy="39004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5" name="Picture 14" descr="A close up of text on a white background&#10;&#10;Description automatically generated">
            <a:extLst>
              <a:ext uri="{FF2B5EF4-FFF2-40B4-BE49-F238E27FC236}">
                <a16:creationId xmlns:a16="http://schemas.microsoft.com/office/drawing/2014/main" id="{B17313F0-D14F-4F7E-98DD-E3E5C5216B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11159">
            <a:off x="3846756" y="2007801"/>
            <a:ext cx="1948987" cy="2598649"/>
          </a:xfrm>
          <a:prstGeom prst="rect">
            <a:avLst/>
          </a:prstGeom>
        </p:spPr>
      </p:pic>
      <p:pic>
        <p:nvPicPr>
          <p:cNvPr id="17" name="Picture 16" descr="A close up of text on a white background&#10;&#10;Description automatically generated">
            <a:extLst>
              <a:ext uri="{FF2B5EF4-FFF2-40B4-BE49-F238E27FC236}">
                <a16:creationId xmlns:a16="http://schemas.microsoft.com/office/drawing/2014/main" id="{83BCA644-E03C-4B0B-9465-53C31FA821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4408" y="3830230"/>
            <a:ext cx="2121094" cy="2828125"/>
          </a:xfrm>
          <a:prstGeom prst="rect">
            <a:avLst/>
          </a:prstGeom>
        </p:spPr>
      </p:pic>
      <p:pic>
        <p:nvPicPr>
          <p:cNvPr id="19" name="Picture 18" descr="A close up of text on a white background&#10;&#10;Description automatically generated">
            <a:extLst>
              <a:ext uri="{FF2B5EF4-FFF2-40B4-BE49-F238E27FC236}">
                <a16:creationId xmlns:a16="http://schemas.microsoft.com/office/drawing/2014/main" id="{BD9FEF4C-1CC3-4220-ABE1-9D9CB34D4A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7276049" y="1690135"/>
            <a:ext cx="2524928" cy="347773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38AF-55BA-4A66-A3D3-EDB3F1D20DAF}"/>
              </a:ext>
            </a:extLst>
          </p:cNvPr>
          <p:cNvSpPr>
            <a:spLocks noGrp="1"/>
          </p:cNvSpPr>
          <p:nvPr>
            <p:ph type="title"/>
          </p:nvPr>
        </p:nvSpPr>
        <p:spPr/>
        <p:txBody>
          <a:bodyPr/>
          <a:lstStyle/>
          <a:p>
            <a:r>
              <a:rPr lang="en-US" dirty="0"/>
              <a:t>Reading comprehension</a:t>
            </a:r>
            <a:br>
              <a:rPr lang="en-US" dirty="0"/>
            </a:br>
            <a:r>
              <a:rPr lang="en-US" dirty="0"/>
              <a:t>Robinson Crusoe</a:t>
            </a:r>
          </a:p>
        </p:txBody>
      </p:sp>
      <p:pic>
        <p:nvPicPr>
          <p:cNvPr id="5" name="Content Placeholder 4" descr="A picture containing cat, riding, laying, snow&#10;&#10;Description automatically generated">
            <a:extLst>
              <a:ext uri="{FF2B5EF4-FFF2-40B4-BE49-F238E27FC236}">
                <a16:creationId xmlns:a16="http://schemas.microsoft.com/office/drawing/2014/main" id="{9250C350-8596-499A-A1D9-526D070A6E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9274420">
            <a:off x="6915273" y="1901324"/>
            <a:ext cx="3228259" cy="4434421"/>
          </a:xfrm>
        </p:spPr>
      </p:pic>
      <p:sp>
        <p:nvSpPr>
          <p:cNvPr id="6" name="TextBox 5">
            <a:extLst>
              <a:ext uri="{FF2B5EF4-FFF2-40B4-BE49-F238E27FC236}">
                <a16:creationId xmlns:a16="http://schemas.microsoft.com/office/drawing/2014/main" id="{FE7499CD-C03A-4319-9465-E15DAE868932}"/>
              </a:ext>
            </a:extLst>
          </p:cNvPr>
          <p:cNvSpPr txBox="1"/>
          <p:nvPr/>
        </p:nvSpPr>
        <p:spPr>
          <a:xfrm>
            <a:off x="6309360" y="690880"/>
            <a:ext cx="5527040" cy="1938992"/>
          </a:xfrm>
          <a:prstGeom prst="rect">
            <a:avLst/>
          </a:prstGeom>
          <a:noFill/>
        </p:spPr>
        <p:txBody>
          <a:bodyPr wrap="square" rtlCol="0">
            <a:spAutoFit/>
          </a:bodyPr>
          <a:lstStyle/>
          <a:p>
            <a:r>
              <a:rPr lang="en-US" sz="1000" dirty="0"/>
              <a:t>Robinson Crusoe - chapter 18 This chapter was about that Robinson Crusoe was running out of the gunpowder and he has just one last goat. He hasn’t the heard to kill his last goat, but he was so hungry. One day the goat died naturally way. He was thinking about how to kill a goat without using gunpowder. Then he got an crazy idea. He decided to make some traps to catch some goats. It works and he catch 3 goats. He build a fence for them and after a while he had more than 20 goats, which was really nice. So he had a lot of meat and milk. He can also make clothes from the goatskin. He was wearing a jacket and short trousers. He doesn't have any shoes he has just goatskin on his feet. One day he was walking around the island and the he saw something very strange. There was a footprint in the sand. He was so scared, so he ran to his house. He couldn't sleep that night, but the he realized, that maybe the footprint was from his shoe. This idea helps him a lot. He was going to check the footprint tomorrow.</a:t>
            </a:r>
          </a:p>
        </p:txBody>
      </p:sp>
      <p:sp>
        <p:nvSpPr>
          <p:cNvPr id="7" name="TextBox 6">
            <a:extLst>
              <a:ext uri="{FF2B5EF4-FFF2-40B4-BE49-F238E27FC236}">
                <a16:creationId xmlns:a16="http://schemas.microsoft.com/office/drawing/2014/main" id="{A5003B6B-0146-4AEA-9A79-ECA1E983586F}"/>
              </a:ext>
            </a:extLst>
          </p:cNvPr>
          <p:cNvSpPr txBox="1"/>
          <p:nvPr/>
        </p:nvSpPr>
        <p:spPr>
          <a:xfrm rot="1717258" flipH="1">
            <a:off x="746759" y="1834447"/>
            <a:ext cx="6121401" cy="6186309"/>
          </a:xfrm>
          <a:prstGeom prst="rect">
            <a:avLst/>
          </a:prstGeom>
          <a:noFill/>
        </p:spPr>
        <p:txBody>
          <a:bodyPr wrap="square" rtlCol="0">
            <a:spAutoFit/>
          </a:bodyPr>
          <a:lstStyle/>
          <a:p>
            <a:r>
              <a:rPr lang="en-US" sz="1000" b="1" dirty="0"/>
              <a:t>The man shipwrecked with,  his pockets completely empty but a knife and a tobacco. </a:t>
            </a:r>
            <a:endParaRPr lang="en-US" sz="1000" dirty="0"/>
          </a:p>
          <a:p>
            <a:br>
              <a:rPr lang="en-US" sz="1000" dirty="0"/>
            </a:br>
            <a:r>
              <a:rPr lang="en-US" sz="1000" b="1" dirty="0"/>
              <a:t>He went for a walk to find some fresh water. He also made a weapon to protect himself from wild animals. The first night he decided to sleep on a tree. </a:t>
            </a:r>
            <a:endParaRPr lang="en-US" sz="1000" dirty="0"/>
          </a:p>
          <a:p>
            <a:br>
              <a:rPr lang="en-US" sz="1000" dirty="0"/>
            </a:br>
            <a:r>
              <a:rPr lang="en-US" sz="1000" b="1" dirty="0"/>
              <a:t>When he woke up the next morning the sea was really calm. He was surprised to discover that the ship moved. </a:t>
            </a:r>
            <a:endParaRPr lang="en-US" sz="1000" dirty="0"/>
          </a:p>
          <a:p>
            <a:br>
              <a:rPr lang="en-US" sz="1000" dirty="0"/>
            </a:br>
            <a:r>
              <a:rPr lang="en-US" sz="1000" b="1" dirty="0"/>
              <a:t>Following morning he took off his clothes and swam to the boat. There was no easy way to get aboard, so he swam around the boat twice. Than he saw a rope witch hanging on the side. He went to the kitchen and filed his pockets with biscuits. He was lucky that some of the food was dry. Then, he took boards and made a raft to carry the things to the beach. </a:t>
            </a:r>
            <a:endParaRPr lang="en-US" sz="1000" dirty="0"/>
          </a:p>
          <a:p>
            <a:br>
              <a:rPr lang="en-US" sz="1000" dirty="0"/>
            </a:br>
            <a:r>
              <a:rPr lang="en-US" sz="1000" b="1" dirty="0" err="1"/>
              <a:t>Suddently</a:t>
            </a:r>
            <a:r>
              <a:rPr lang="en-US" sz="1000" b="1" dirty="0"/>
              <a:t>, he heard something and went to look for what it was. It was a dog and now he wasn't lonely anymore. Then, he started looking for clothes, because the tide was getting very high and all his clothes left on the beach were already in the water.</a:t>
            </a:r>
            <a:endParaRPr lang="en-US" sz="1000" dirty="0"/>
          </a:p>
          <a:p>
            <a:br>
              <a:rPr lang="en-US" sz="1000" dirty="0"/>
            </a:br>
            <a:r>
              <a:rPr lang="en-US" sz="1000" b="1" dirty="0"/>
              <a:t>He also found a box with tools. He took also some guns and a gunpowder to protect himself. When he came back to the beach he started looking where he could stay. He saw a hill and realized, that from the hill he could see where he was. However, when on the top of the hill, he saw, that there was water all around him and that he is on the island. </a:t>
            </a:r>
            <a:endParaRPr lang="en-US" sz="1000" dirty="0"/>
          </a:p>
          <a:p>
            <a:br>
              <a:rPr lang="en-US" sz="1000" dirty="0"/>
            </a:br>
            <a:r>
              <a:rPr lang="en-US" sz="1000" b="1" dirty="0"/>
              <a:t>He could also see two small islands nearby. One was to the north. One was to the west. He also saw a big land to the south. It was far. He didn't saw anything to the east. He saw only the blue ocean.</a:t>
            </a:r>
            <a:endParaRPr lang="en-US" sz="1000" dirty="0"/>
          </a:p>
          <a:p>
            <a:br>
              <a:rPr lang="en-US" sz="1000" dirty="0"/>
            </a:br>
            <a:r>
              <a:rPr lang="en-US" sz="1000" b="1" dirty="0"/>
              <a:t>tobacco </a:t>
            </a:r>
            <a:r>
              <a:rPr lang="en-US" sz="1000" b="1" dirty="0" err="1"/>
              <a:t>tabák</a:t>
            </a:r>
            <a:endParaRPr lang="en-US" sz="1000" dirty="0"/>
          </a:p>
          <a:p>
            <a:r>
              <a:rPr lang="en-US" sz="1000" b="1" dirty="0"/>
              <a:t>sunset </a:t>
            </a:r>
            <a:r>
              <a:rPr lang="en-US" sz="1000" b="1" dirty="0" err="1"/>
              <a:t>západ</a:t>
            </a:r>
            <a:r>
              <a:rPr lang="en-US" sz="1000" b="1" dirty="0"/>
              <a:t> </a:t>
            </a:r>
            <a:r>
              <a:rPr lang="en-US" sz="1000" b="1" dirty="0" err="1"/>
              <a:t>slunce</a:t>
            </a:r>
            <a:endParaRPr lang="en-US" sz="1000" dirty="0"/>
          </a:p>
          <a:p>
            <a:r>
              <a:rPr lang="en-US" sz="1000" b="1" dirty="0"/>
              <a:t>stick </a:t>
            </a:r>
            <a:r>
              <a:rPr lang="en-US" sz="1000" b="1" dirty="0" err="1"/>
              <a:t>klacek</a:t>
            </a:r>
            <a:endParaRPr lang="en-US" sz="1000" dirty="0"/>
          </a:p>
          <a:p>
            <a:r>
              <a:rPr lang="en-US" sz="1000" b="1" dirty="0"/>
              <a:t>hanging </a:t>
            </a:r>
            <a:r>
              <a:rPr lang="en-US" sz="1000" b="1" dirty="0" err="1"/>
              <a:t>viset</a:t>
            </a:r>
            <a:endParaRPr lang="en-US" sz="1000" dirty="0"/>
          </a:p>
          <a:p>
            <a:r>
              <a:rPr lang="en-US" sz="1000" b="1" dirty="0"/>
              <a:t>climb </a:t>
            </a:r>
            <a:r>
              <a:rPr lang="en-US" sz="1000" b="1" dirty="0" err="1"/>
              <a:t>lézt</a:t>
            </a:r>
            <a:endParaRPr lang="en-US" sz="1000" dirty="0"/>
          </a:p>
          <a:p>
            <a:r>
              <a:rPr lang="en-US" sz="1000" b="1" dirty="0"/>
              <a:t>biscuits </a:t>
            </a:r>
            <a:r>
              <a:rPr lang="en-US" sz="1000" b="1" dirty="0" err="1"/>
              <a:t>sušenky</a:t>
            </a:r>
            <a:endParaRPr lang="en-US" sz="1000" dirty="0"/>
          </a:p>
          <a:p>
            <a:r>
              <a:rPr lang="en-US" sz="1000" b="1" dirty="0"/>
              <a:t>boards </a:t>
            </a:r>
            <a:r>
              <a:rPr lang="en-US" sz="1000" b="1" dirty="0" err="1"/>
              <a:t>desky</a:t>
            </a:r>
            <a:endParaRPr lang="en-US" sz="1000" dirty="0"/>
          </a:p>
          <a:p>
            <a:r>
              <a:rPr lang="en-US" sz="1000" b="1" dirty="0"/>
              <a:t>noticed </a:t>
            </a:r>
            <a:r>
              <a:rPr lang="en-US" sz="1000" b="1" dirty="0" err="1"/>
              <a:t>všimnout</a:t>
            </a:r>
            <a:endParaRPr lang="en-US" sz="1000" dirty="0"/>
          </a:p>
          <a:p>
            <a:r>
              <a:rPr lang="en-US" sz="1000" b="1" dirty="0"/>
              <a:t>tide </a:t>
            </a:r>
            <a:r>
              <a:rPr lang="en-US" sz="1000" b="1" dirty="0" err="1"/>
              <a:t>slapy</a:t>
            </a:r>
            <a:endParaRPr lang="en-US" sz="1000" dirty="0"/>
          </a:p>
          <a:p>
            <a:r>
              <a:rPr lang="en-US" sz="1000" b="1" dirty="0"/>
              <a:t>blowing </a:t>
            </a:r>
            <a:r>
              <a:rPr lang="en-US" sz="1000" b="1" dirty="0" err="1"/>
              <a:t>foukat</a:t>
            </a:r>
            <a:endParaRPr lang="en-US" sz="1000" dirty="0"/>
          </a:p>
          <a:p>
            <a:r>
              <a:rPr lang="en-US" sz="1000" b="1" dirty="0"/>
              <a:t>sign </a:t>
            </a:r>
            <a:r>
              <a:rPr lang="en-US" sz="1000" b="1" dirty="0" err="1"/>
              <a:t>podpis</a:t>
            </a:r>
            <a:endParaRPr lang="en-US" sz="1000" dirty="0"/>
          </a:p>
          <a:p>
            <a:br>
              <a:rPr lang="en-US" dirty="0"/>
            </a:br>
            <a:endParaRPr lang="en-US" dirty="0"/>
          </a:p>
        </p:txBody>
      </p:sp>
    </p:spTree>
    <p:extLst>
      <p:ext uri="{BB962C8B-B14F-4D97-AF65-F5344CB8AC3E}">
        <p14:creationId xmlns:p14="http://schemas.microsoft.com/office/powerpoint/2010/main" val="3455435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82806D-A6B1-4EBF-8BBA-9A542E66F47A}"/>
              </a:ext>
            </a:extLst>
          </p:cNvPr>
          <p:cNvSpPr>
            <a:spLocks noGrp="1"/>
          </p:cNvSpPr>
          <p:nvPr>
            <p:ph idx="1"/>
          </p:nvPr>
        </p:nvSpPr>
        <p:spPr>
          <a:xfrm>
            <a:off x="677334" y="2266950"/>
            <a:ext cx="8596668" cy="3774412"/>
          </a:xfrm>
        </p:spPr>
        <p:txBody>
          <a:bodyPr>
            <a:normAutofit/>
          </a:bodyPr>
          <a:lstStyle/>
          <a:p>
            <a:pPr marL="0" indent="0">
              <a:buNone/>
            </a:pPr>
            <a:endParaRPr lang="en-US" sz="6000" dirty="0"/>
          </a:p>
          <a:p>
            <a:pPr marL="0" indent="0">
              <a:buNone/>
            </a:pPr>
            <a:endParaRPr lang="en-US" sz="6000" dirty="0"/>
          </a:p>
          <a:p>
            <a:pPr marL="0" indent="0">
              <a:buNone/>
            </a:pPr>
            <a:r>
              <a:rPr lang="en-US" sz="6000" dirty="0"/>
              <a:t>  I AM PROUD OF YOU!!!</a:t>
            </a:r>
          </a:p>
        </p:txBody>
      </p:sp>
      <p:sp>
        <p:nvSpPr>
          <p:cNvPr id="4" name="Rectangle 3">
            <a:extLst>
              <a:ext uri="{FF2B5EF4-FFF2-40B4-BE49-F238E27FC236}">
                <a16:creationId xmlns:a16="http://schemas.microsoft.com/office/drawing/2014/main" id="{11F61890-3459-4C18-8E1E-9D5B7351DB0A}"/>
              </a:ext>
            </a:extLst>
          </p:cNvPr>
          <p:cNvSpPr/>
          <p:nvPr/>
        </p:nvSpPr>
        <p:spPr>
          <a:xfrm>
            <a:off x="1263529" y="3081635"/>
            <a:ext cx="7424277"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GREAT JOB, PUPILS!!!!</a:t>
            </a:r>
          </a:p>
        </p:txBody>
      </p:sp>
      <p:pic>
        <p:nvPicPr>
          <p:cNvPr id="6" name="Picture 5" descr="A picture containing drawing&#10;&#10;Description automatically generated">
            <a:extLst>
              <a:ext uri="{FF2B5EF4-FFF2-40B4-BE49-F238E27FC236}">
                <a16:creationId xmlns:a16="http://schemas.microsoft.com/office/drawing/2014/main" id="{DDAE856C-8122-44BA-8CCA-FBC3694691C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85920" y="477574"/>
            <a:ext cx="3484880" cy="2435786"/>
          </a:xfrm>
          <a:prstGeom prst="rect">
            <a:avLst/>
          </a:prstGeom>
        </p:spPr>
      </p:pic>
    </p:spTree>
    <p:extLst>
      <p:ext uri="{BB962C8B-B14F-4D97-AF65-F5344CB8AC3E}">
        <p14:creationId xmlns:p14="http://schemas.microsoft.com/office/powerpoint/2010/main" val="4158082897"/>
      </p:ext>
    </p:extLst>
  </p:cSld>
  <p:clrMapOvr>
    <a:masterClrMapping/>
  </p:clrMapOvr>
</p:sld>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TM02900688[[fn=Fazeta]]</Template>
  <TotalTime>157</TotalTime>
  <Words>629</Words>
  <Application>Microsoft Office PowerPoint</Application>
  <PresentationFormat>Widescreen</PresentationFormat>
  <Paragraphs>36</Paragraphs>
  <Slides>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Comic Sans MS</vt:lpstr>
      <vt:lpstr>Impact</vt:lpstr>
      <vt:lpstr>Trebuchet MS</vt:lpstr>
      <vt:lpstr>Wingdings 3</vt:lpstr>
      <vt:lpstr>Fazeta</vt:lpstr>
      <vt:lpstr>Google classroom</vt:lpstr>
      <vt:lpstr>Umíme anglicky </vt:lpstr>
      <vt:lpstr>Google classroom</vt:lpstr>
      <vt:lpstr>PowerPoint Presentation</vt:lpstr>
      <vt:lpstr>PowerPoint Presentation</vt:lpstr>
      <vt:lpstr>Presentations</vt:lpstr>
      <vt:lpstr>Grammar</vt:lpstr>
      <vt:lpstr>Reading comprehension Robinson Crusoe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Google classroom</dc:title>
  <dc:creator>Terezie Sklenářová</dc:creator>
  <cp:lastModifiedBy>Terezie Sklenářová</cp:lastModifiedBy>
  <cp:revision>15</cp:revision>
  <dcterms:created xsi:type="dcterms:W3CDTF">2020-06-04T09:28:30Z</dcterms:created>
  <dcterms:modified xsi:type="dcterms:W3CDTF">2020-06-11T18:32:35Z</dcterms:modified>
</cp:coreProperties>
</file>